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F24"/>
    <a:srgbClr val="9A0421"/>
    <a:srgbClr val="7D1227"/>
    <a:srgbClr val="AAABAB"/>
    <a:srgbClr val="9A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 autoAdjust="0"/>
    <p:restoredTop sz="94674"/>
  </p:normalViewPr>
  <p:slideViewPr>
    <p:cSldViewPr snapToGrid="0" snapToObjects="1">
      <p:cViewPr varScale="1">
        <p:scale>
          <a:sx n="50" d="100"/>
          <a:sy n="50" d="100"/>
        </p:scale>
        <p:origin x="980" y="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E5346-01AC-3340-9811-E772516123E3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F65E5-0A74-624C-871C-E502BA012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7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087E5-164E-6943-B7AB-53B0FE893E9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4816-1867-9045-AFBB-1DFFCEAA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06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Page Short 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3086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134" y="2715445"/>
            <a:ext cx="3349237" cy="8639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10134" y="910663"/>
            <a:ext cx="3349237" cy="1845342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9A04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381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0178" y="1133458"/>
            <a:ext cx="3355622" cy="291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0178" y="984683"/>
            <a:ext cx="6863644" cy="0"/>
          </a:xfrm>
          <a:prstGeom prst="line">
            <a:avLst/>
          </a:prstGeom>
          <a:ln w="9525" cmpd="sng">
            <a:solidFill>
              <a:srgbClr val="AAAB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656825" y="1150569"/>
            <a:ext cx="3346998" cy="2895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1140177" y="506331"/>
            <a:ext cx="6863645" cy="478352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9A04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71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1"/>
          <p:cNvSpPr>
            <a:spLocks noGrp="1"/>
          </p:cNvSpPr>
          <p:nvPr>
            <p:ph type="title" hasCustomPrompt="1"/>
          </p:nvPr>
        </p:nvSpPr>
        <p:spPr>
          <a:xfrm>
            <a:off x="1140177" y="506330"/>
            <a:ext cx="3355623" cy="813393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9A0421"/>
                </a:solidFill>
              </a:defRPr>
            </a:lvl1pPr>
          </a:lstStyle>
          <a:p>
            <a:r>
              <a:rPr lang="en-US" dirty="0"/>
              <a:t>Click to edit title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0178" y="1456677"/>
            <a:ext cx="3355622" cy="2589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0178" y="1320838"/>
            <a:ext cx="3355622" cy="0"/>
          </a:xfrm>
          <a:prstGeom prst="line">
            <a:avLst/>
          </a:prstGeom>
          <a:ln w="9525" cmpd="sng">
            <a:solidFill>
              <a:srgbClr val="AAAB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656825" y="506331"/>
            <a:ext cx="3346998" cy="3539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2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Page long 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051" y="3147442"/>
            <a:ext cx="3143319" cy="8639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1"/>
          <p:cNvSpPr>
            <a:spLocks noGrp="1"/>
          </p:cNvSpPr>
          <p:nvPr>
            <p:ph type="title"/>
          </p:nvPr>
        </p:nvSpPr>
        <p:spPr>
          <a:xfrm>
            <a:off x="691051" y="912456"/>
            <a:ext cx="5765002" cy="215030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9A04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56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Page long 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1637" y="3934272"/>
            <a:ext cx="3162656" cy="1044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051" y="3147442"/>
            <a:ext cx="3143319" cy="8639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1"/>
          <p:cNvSpPr>
            <a:spLocks noGrp="1"/>
          </p:cNvSpPr>
          <p:nvPr>
            <p:ph type="title"/>
          </p:nvPr>
        </p:nvSpPr>
        <p:spPr>
          <a:xfrm>
            <a:off x="691051" y="912456"/>
            <a:ext cx="5765002" cy="215030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9A04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48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86356"/>
            <a:ext cx="9143999" cy="4289102"/>
          </a:xfrm>
          <a:prstGeom prst="rect">
            <a:avLst/>
          </a:prstGeom>
          <a:solidFill>
            <a:srgbClr val="7F0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967" y="1975364"/>
            <a:ext cx="6604404" cy="124302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697" y="1916771"/>
            <a:ext cx="704804" cy="13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9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178" y="1077433"/>
            <a:ext cx="6863644" cy="272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0178" y="984683"/>
            <a:ext cx="6863644" cy="0"/>
          </a:xfrm>
          <a:prstGeom prst="line">
            <a:avLst/>
          </a:prstGeom>
          <a:ln w="9525" cmpd="sng">
            <a:solidFill>
              <a:srgbClr val="AAAB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1140177" y="506331"/>
            <a:ext cx="6863645" cy="478352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9A04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56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0178" y="984683"/>
            <a:ext cx="6863644" cy="0"/>
          </a:xfrm>
          <a:prstGeom prst="line">
            <a:avLst/>
          </a:prstGeom>
          <a:ln w="9525" cmpd="sng">
            <a:solidFill>
              <a:srgbClr val="AAAB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140178" y="1150569"/>
            <a:ext cx="3329876" cy="2858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4656825" y="1150569"/>
            <a:ext cx="3346998" cy="2858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1140177" y="506331"/>
            <a:ext cx="6863645" cy="478352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9A04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24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67282"/>
            <a:ext cx="9144000" cy="412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0178" y="984683"/>
            <a:ext cx="6863644" cy="0"/>
          </a:xfrm>
          <a:prstGeom prst="line">
            <a:avLst/>
          </a:prstGeom>
          <a:ln w="9525" cmpd="sng">
            <a:solidFill>
              <a:srgbClr val="AAAB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178" y="1126881"/>
            <a:ext cx="114300" cy="22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178" y="2351499"/>
            <a:ext cx="114300" cy="2286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358078" y="2295473"/>
            <a:ext cx="6645744" cy="875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178" y="3565396"/>
            <a:ext cx="114300" cy="2286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358078" y="1126881"/>
            <a:ext cx="6645744" cy="875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1358078" y="3565396"/>
            <a:ext cx="6645744" cy="875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1"/>
          <p:cNvSpPr>
            <a:spLocks noGrp="1"/>
          </p:cNvSpPr>
          <p:nvPr>
            <p:ph type="title"/>
          </p:nvPr>
        </p:nvSpPr>
        <p:spPr>
          <a:xfrm>
            <a:off x="1140177" y="506331"/>
            <a:ext cx="6863645" cy="478352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9A04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74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0178" y="984683"/>
            <a:ext cx="6863644" cy="0"/>
          </a:xfrm>
          <a:prstGeom prst="line">
            <a:avLst/>
          </a:prstGeom>
          <a:ln w="9525" cmpd="sng">
            <a:solidFill>
              <a:srgbClr val="AAAB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1140177" y="506331"/>
            <a:ext cx="6863645" cy="478352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9A04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1140178" y="1150569"/>
            <a:ext cx="3329876" cy="207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656825" y="1150569"/>
            <a:ext cx="3346998" cy="207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39825" y="3330575"/>
            <a:ext cx="3330575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i="1">
                <a:solidFill>
                  <a:srgbClr val="9A042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56825" y="3330575"/>
            <a:ext cx="3330575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i="1">
                <a:solidFill>
                  <a:srgbClr val="9A042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24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ster Pag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2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771" y="47114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06F0BFC-907E-6F4E-BD5F-E0BDAB85D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9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4" r:id="rId4"/>
    <p:sldLayoutId id="2147483650" r:id="rId5"/>
    <p:sldLayoutId id="2147483663" r:id="rId6"/>
    <p:sldLayoutId id="2147483657" r:id="rId7"/>
    <p:sldLayoutId id="2147483664" r:id="rId8"/>
    <p:sldLayoutId id="2147483662" r:id="rId9"/>
    <p:sldLayoutId id="2147483652" r:id="rId10"/>
    <p:sldLayoutId id="2147483665" r:id="rId11"/>
    <p:sldLayoutId id="214748365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u="none" kern="1200" cap="all">
          <a:solidFill>
            <a:schemeClr val="tx1"/>
          </a:solidFill>
          <a:uFill>
            <a:solidFill>
              <a:srgbClr val="9A9B9B"/>
            </a:solidFill>
          </a:u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5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9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1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4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8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0BFC-907E-6F4E-BD5F-E0BDAB85D639}" type="slidenum">
              <a:rPr lang="en-US" smtClean="0"/>
              <a:t>9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67250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</Words>
  <Application>Microsoft Office PowerPoint</Application>
  <PresentationFormat>On-screen Show (16:9)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Snavely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Snavely</dc:creator>
  <cp:lastModifiedBy>Galiette, Kim R.</cp:lastModifiedBy>
  <cp:revision>16</cp:revision>
  <dcterms:created xsi:type="dcterms:W3CDTF">2019-04-05T14:10:19Z</dcterms:created>
  <dcterms:modified xsi:type="dcterms:W3CDTF">2020-09-30T13:51:02Z</dcterms:modified>
</cp:coreProperties>
</file>